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9020B6-B7FE-4B36-AA26-493C6BDACCC6}" v="10" dt="2023-10-09T08:09:24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Visser" userId="54cd7a28-b7a3-4d88-b719-77001579ed09" providerId="ADAL" clId="{319020B6-B7FE-4B36-AA26-493C6BDACCC6}"/>
    <pc:docChg chg="undo custSel modSld">
      <pc:chgData name="Simone Visser" userId="54cd7a28-b7a3-4d88-b719-77001579ed09" providerId="ADAL" clId="{319020B6-B7FE-4B36-AA26-493C6BDACCC6}" dt="2023-10-09T08:11:29.826" v="123" actId="34135"/>
      <pc:docMkLst>
        <pc:docMk/>
      </pc:docMkLst>
      <pc:sldChg chg="addSp delSp modSp mod">
        <pc:chgData name="Simone Visser" userId="54cd7a28-b7a3-4d88-b719-77001579ed09" providerId="ADAL" clId="{319020B6-B7FE-4B36-AA26-493C6BDACCC6}" dt="2023-10-09T08:06:41.779" v="4" actId="9405"/>
        <pc:sldMkLst>
          <pc:docMk/>
          <pc:sldMk cId="204109831" sldId="271"/>
        </pc:sldMkLst>
        <pc:spChg chg="add mod">
          <ac:chgData name="Simone Visser" userId="54cd7a28-b7a3-4d88-b719-77001579ed09" providerId="ADAL" clId="{319020B6-B7FE-4B36-AA26-493C6BDACCC6}" dt="2023-10-09T08:06:08.963" v="2" actId="34135"/>
          <ac:spMkLst>
            <pc:docMk/>
            <pc:sldMk cId="204109831" sldId="271"/>
            <ac:spMk id="4" creationId="{49FEBC76-F43C-1713-CFF0-2A185D7513F6}"/>
          </ac:spMkLst>
        </pc:spChg>
        <pc:spChg chg="add mod">
          <ac:chgData name="Simone Visser" userId="54cd7a28-b7a3-4d88-b719-77001579ed09" providerId="ADAL" clId="{319020B6-B7FE-4B36-AA26-493C6BDACCC6}" dt="2023-10-09T08:06:08.963" v="2" actId="34135"/>
          <ac:spMkLst>
            <pc:docMk/>
            <pc:sldMk cId="204109831" sldId="271"/>
            <ac:spMk id="5" creationId="{5B4F0BF9-71A5-3C3A-DC6D-1CBEF8AE5CA4}"/>
          </ac:spMkLst>
        </pc:spChg>
        <pc:inkChg chg="add del">
          <ac:chgData name="Simone Visser" userId="54cd7a28-b7a3-4d88-b719-77001579ed09" providerId="ADAL" clId="{319020B6-B7FE-4B36-AA26-493C6BDACCC6}" dt="2023-10-09T08:06:41.779" v="4" actId="9405"/>
          <ac:inkMkLst>
            <pc:docMk/>
            <pc:sldMk cId="204109831" sldId="271"/>
            <ac:inkMk id="6" creationId="{5A85B112-7200-1661-D0C1-41061D550BED}"/>
          </ac:inkMkLst>
        </pc:inkChg>
      </pc:sldChg>
      <pc:sldChg chg="addSp modSp mod">
        <pc:chgData name="Simone Visser" userId="54cd7a28-b7a3-4d88-b719-77001579ed09" providerId="ADAL" clId="{319020B6-B7FE-4B36-AA26-493C6BDACCC6}" dt="2023-10-09T08:07:01.929" v="8" actId="34135"/>
        <pc:sldMkLst>
          <pc:docMk/>
          <pc:sldMk cId="2498322542" sldId="273"/>
        </pc:sldMkLst>
        <pc:spChg chg="add mod">
          <ac:chgData name="Simone Visser" userId="54cd7a28-b7a3-4d88-b719-77001579ed09" providerId="ADAL" clId="{319020B6-B7FE-4B36-AA26-493C6BDACCC6}" dt="2023-10-09T08:07:01.929" v="8" actId="34135"/>
          <ac:spMkLst>
            <pc:docMk/>
            <pc:sldMk cId="2498322542" sldId="273"/>
            <ac:spMk id="4" creationId="{BB769BB7-D708-3734-2D04-D73F72ACEB97}"/>
          </ac:spMkLst>
        </pc:spChg>
        <pc:spChg chg="add mod">
          <ac:chgData name="Simone Visser" userId="54cd7a28-b7a3-4d88-b719-77001579ed09" providerId="ADAL" clId="{319020B6-B7FE-4B36-AA26-493C6BDACCC6}" dt="2023-10-09T08:07:01.929" v="8" actId="34135"/>
          <ac:spMkLst>
            <pc:docMk/>
            <pc:sldMk cId="2498322542" sldId="273"/>
            <ac:spMk id="5" creationId="{2FD599FE-E823-24C2-64CA-E53132CD1B82}"/>
          </ac:spMkLst>
        </pc:spChg>
        <pc:spChg chg="add mod">
          <ac:chgData name="Simone Visser" userId="54cd7a28-b7a3-4d88-b719-77001579ed09" providerId="ADAL" clId="{319020B6-B7FE-4B36-AA26-493C6BDACCC6}" dt="2023-10-09T08:07:01.929" v="8" actId="34135"/>
          <ac:spMkLst>
            <pc:docMk/>
            <pc:sldMk cId="2498322542" sldId="273"/>
            <ac:spMk id="6" creationId="{EBAEF4C1-8D99-D5F4-83DE-AD4F5B715FFB}"/>
          </ac:spMkLst>
        </pc:spChg>
        <pc:spChg chg="add mod">
          <ac:chgData name="Simone Visser" userId="54cd7a28-b7a3-4d88-b719-77001579ed09" providerId="ADAL" clId="{319020B6-B7FE-4B36-AA26-493C6BDACCC6}" dt="2023-10-09T08:07:01.929" v="8" actId="34135"/>
          <ac:spMkLst>
            <pc:docMk/>
            <pc:sldMk cId="2498322542" sldId="273"/>
            <ac:spMk id="7" creationId="{52CF952E-368C-293B-4096-18E4A1F27B1E}"/>
          </ac:spMkLst>
        </pc:spChg>
      </pc:sldChg>
      <pc:sldChg chg="addSp modSp mod">
        <pc:chgData name="Simone Visser" userId="54cd7a28-b7a3-4d88-b719-77001579ed09" providerId="ADAL" clId="{319020B6-B7FE-4B36-AA26-493C6BDACCC6}" dt="2023-10-09T08:08:29.916" v="110" actId="34135"/>
        <pc:sldMkLst>
          <pc:docMk/>
          <pc:sldMk cId="4254019788" sldId="277"/>
        </pc:sldMkLst>
        <pc:spChg chg="add mod">
          <ac:chgData name="Simone Visser" userId="54cd7a28-b7a3-4d88-b719-77001579ed09" providerId="ADAL" clId="{319020B6-B7FE-4B36-AA26-493C6BDACCC6}" dt="2023-10-09T08:07:23.463" v="9"/>
          <ac:spMkLst>
            <pc:docMk/>
            <pc:sldMk cId="4254019788" sldId="277"/>
            <ac:spMk id="4" creationId="{79653836-DD9A-BD75-C68A-2E18B8B098B9}"/>
          </ac:spMkLst>
        </pc:spChg>
        <pc:spChg chg="add mod">
          <ac:chgData name="Simone Visser" userId="54cd7a28-b7a3-4d88-b719-77001579ed09" providerId="ADAL" clId="{319020B6-B7FE-4B36-AA26-493C6BDACCC6}" dt="2023-10-09T08:07:23.463" v="9"/>
          <ac:spMkLst>
            <pc:docMk/>
            <pc:sldMk cId="4254019788" sldId="277"/>
            <ac:spMk id="5" creationId="{871B16BB-390A-DB50-A43A-3D5A97A5AE3A}"/>
          </ac:spMkLst>
        </pc:spChg>
        <pc:spChg chg="add mod">
          <ac:chgData name="Simone Visser" userId="54cd7a28-b7a3-4d88-b719-77001579ed09" providerId="ADAL" clId="{319020B6-B7FE-4B36-AA26-493C6BDACCC6}" dt="2023-10-09T08:08:29.916" v="110" actId="34135"/>
          <ac:spMkLst>
            <pc:docMk/>
            <pc:sldMk cId="4254019788" sldId="277"/>
            <ac:spMk id="6" creationId="{B3D5C373-3127-3516-BFC2-F94CFEB43B9E}"/>
          </ac:spMkLst>
        </pc:spChg>
        <pc:spChg chg="add mod">
          <ac:chgData name="Simone Visser" userId="54cd7a28-b7a3-4d88-b719-77001579ed09" providerId="ADAL" clId="{319020B6-B7FE-4B36-AA26-493C6BDACCC6}" dt="2023-10-09T08:08:29.916" v="110" actId="34135"/>
          <ac:spMkLst>
            <pc:docMk/>
            <pc:sldMk cId="4254019788" sldId="277"/>
            <ac:spMk id="7" creationId="{E86F73BF-D076-DA62-2570-D2C7DDD0AA11}"/>
          </ac:spMkLst>
        </pc:spChg>
        <pc:spChg chg="add mod">
          <ac:chgData name="Simone Visser" userId="54cd7a28-b7a3-4d88-b719-77001579ed09" providerId="ADAL" clId="{319020B6-B7FE-4B36-AA26-493C6BDACCC6}" dt="2023-10-09T08:08:29.916" v="110" actId="34135"/>
          <ac:spMkLst>
            <pc:docMk/>
            <pc:sldMk cId="4254019788" sldId="277"/>
            <ac:spMk id="9" creationId="{7C9B58AE-E73E-3C2B-B2C5-4195C139E800}"/>
          </ac:spMkLst>
        </pc:spChg>
      </pc:sldChg>
      <pc:sldChg chg="addSp modSp mod">
        <pc:chgData name="Simone Visser" userId="54cd7a28-b7a3-4d88-b719-77001579ed09" providerId="ADAL" clId="{319020B6-B7FE-4B36-AA26-493C6BDACCC6}" dt="2023-10-09T08:08:56.428" v="113" actId="34135"/>
        <pc:sldMkLst>
          <pc:docMk/>
          <pc:sldMk cId="2665710710" sldId="279"/>
        </pc:sldMkLst>
        <pc:spChg chg="add mod">
          <ac:chgData name="Simone Visser" userId="54cd7a28-b7a3-4d88-b719-77001579ed09" providerId="ADAL" clId="{319020B6-B7FE-4B36-AA26-493C6BDACCC6}" dt="2023-10-09T08:08:56.428" v="113" actId="34135"/>
          <ac:spMkLst>
            <pc:docMk/>
            <pc:sldMk cId="2665710710" sldId="279"/>
            <ac:spMk id="4" creationId="{6E01FD75-9492-7512-F748-2D88B3A90771}"/>
          </ac:spMkLst>
        </pc:spChg>
        <pc:spChg chg="add mod">
          <ac:chgData name="Simone Visser" userId="54cd7a28-b7a3-4d88-b719-77001579ed09" providerId="ADAL" clId="{319020B6-B7FE-4B36-AA26-493C6BDACCC6}" dt="2023-10-09T08:08:56.428" v="113" actId="34135"/>
          <ac:spMkLst>
            <pc:docMk/>
            <pc:sldMk cId="2665710710" sldId="279"/>
            <ac:spMk id="5" creationId="{606DDFB5-0DD3-5A3D-4CC6-5D5652EB5C5E}"/>
          </ac:spMkLst>
        </pc:spChg>
      </pc:sldChg>
      <pc:sldChg chg="addSp modSp mod">
        <pc:chgData name="Simone Visser" userId="54cd7a28-b7a3-4d88-b719-77001579ed09" providerId="ADAL" clId="{319020B6-B7FE-4B36-AA26-493C6BDACCC6}" dt="2023-10-09T08:11:29.826" v="123" actId="34135"/>
        <pc:sldMkLst>
          <pc:docMk/>
          <pc:sldMk cId="3263869579" sldId="280"/>
        </pc:sldMkLst>
        <pc:spChg chg="add mod">
          <ac:chgData name="Simone Visser" userId="54cd7a28-b7a3-4d88-b719-77001579ed09" providerId="ADAL" clId="{319020B6-B7FE-4B36-AA26-493C6BDACCC6}" dt="2023-10-09T08:11:29.826" v="123" actId="34135"/>
          <ac:spMkLst>
            <pc:docMk/>
            <pc:sldMk cId="3263869579" sldId="280"/>
            <ac:spMk id="6" creationId="{DDF012C9-E649-F9A9-C2E6-3FFBF9E28333}"/>
          </ac:spMkLst>
        </pc:spChg>
        <pc:spChg chg="add mod">
          <ac:chgData name="Simone Visser" userId="54cd7a28-b7a3-4d88-b719-77001579ed09" providerId="ADAL" clId="{319020B6-B7FE-4B36-AA26-493C6BDACCC6}" dt="2023-10-09T08:11:29.826" v="123" actId="34135"/>
          <ac:spMkLst>
            <pc:docMk/>
            <pc:sldMk cId="3263869579" sldId="280"/>
            <ac:spMk id="7" creationId="{B4F05321-A534-114D-1606-69DB7F8B8A26}"/>
          </ac:spMkLst>
        </pc:spChg>
      </pc:sldChg>
      <pc:sldChg chg="addSp modSp mod">
        <pc:chgData name="Simone Visser" userId="54cd7a28-b7a3-4d88-b719-77001579ed09" providerId="ADAL" clId="{319020B6-B7FE-4B36-AA26-493C6BDACCC6}" dt="2023-10-09T08:09:32.761" v="120" actId="34135"/>
        <pc:sldMkLst>
          <pc:docMk/>
          <pc:sldMk cId="307739122" sldId="283"/>
        </pc:sldMkLst>
        <pc:spChg chg="add mod">
          <ac:chgData name="Simone Visser" userId="54cd7a28-b7a3-4d88-b719-77001579ed09" providerId="ADAL" clId="{319020B6-B7FE-4B36-AA26-493C6BDACCC6}" dt="2023-10-09T08:09:32.761" v="120" actId="34135"/>
          <ac:spMkLst>
            <pc:docMk/>
            <pc:sldMk cId="307739122" sldId="283"/>
            <ac:spMk id="4" creationId="{A0C92283-314F-ADF2-19CA-32F7636124D9}"/>
          </ac:spMkLst>
        </pc:spChg>
        <pc:spChg chg="add mod">
          <ac:chgData name="Simone Visser" userId="54cd7a28-b7a3-4d88-b719-77001579ed09" providerId="ADAL" clId="{319020B6-B7FE-4B36-AA26-493C6BDACCC6}" dt="2023-10-09T08:09:32.761" v="120" actId="34135"/>
          <ac:spMkLst>
            <pc:docMk/>
            <pc:sldMk cId="307739122" sldId="283"/>
            <ac:spMk id="5" creationId="{1B632E81-A260-9D29-059A-78629E22DC6E}"/>
          </ac:spMkLst>
        </pc:spChg>
        <pc:spChg chg="add mod">
          <ac:chgData name="Simone Visser" userId="54cd7a28-b7a3-4d88-b719-77001579ed09" providerId="ADAL" clId="{319020B6-B7FE-4B36-AA26-493C6BDACCC6}" dt="2023-10-09T08:09:32.761" v="120" actId="34135"/>
          <ac:spMkLst>
            <pc:docMk/>
            <pc:sldMk cId="307739122" sldId="283"/>
            <ac:spMk id="6" creationId="{277C19FC-10B7-DD40-83F9-402FB247CC54}"/>
          </ac:spMkLst>
        </pc:spChg>
        <pc:spChg chg="add mod">
          <ac:chgData name="Simone Visser" userId="54cd7a28-b7a3-4d88-b719-77001579ed09" providerId="ADAL" clId="{319020B6-B7FE-4B36-AA26-493C6BDACCC6}" dt="2023-10-09T08:09:32.761" v="120" actId="34135"/>
          <ac:spMkLst>
            <pc:docMk/>
            <pc:sldMk cId="307739122" sldId="283"/>
            <ac:spMk id="7" creationId="{1FECDAC8-A5C1-7A0C-1E6C-C3B044F1C2C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82A2F-C9FD-9356-C768-6DC358B94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005876-E94E-259B-F17E-77C141D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426BFA-E6C9-4103-B159-1C5A958C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4798CA-97B6-CE46-FE4D-8784E6BD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8A2979-097A-DD7F-9D0D-D724001B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75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FBA79-FA3E-0E06-8D11-23C70513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2E0DBE-DA1E-1915-7B21-CAA410ADF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43D23A-DD70-B253-6A3B-7D419930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F349AE-233A-11B8-0262-8D2B0C0D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129C1D-BE1E-1471-B942-D428744B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61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F38C1B-126B-8102-76EB-BA51FD25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A7C2CF-E7B5-923F-E292-49AB089F4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332CA6-3D4D-46F1-E21C-2FAB640E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40BB7-9347-5D5B-EB10-A209045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E2FA2-32A3-877C-CEA2-118E4288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91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4FE3A-3C95-9AA0-AC77-4A3D2043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BCAE9-0883-5286-2C5B-220DBB5BA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901023-BFC3-B319-B86B-6560F150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1BC318-907B-A5B8-2AA2-A7A7B9EB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3383AB-711A-3D15-22C8-D484AC7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86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58821-D587-4B6A-EC70-2C98CB30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A4A48-D4AB-5C4E-DB93-ACFDE366B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82E363-3E46-A827-4F34-C3497BF4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093F36-9F4E-CEC6-76E9-3E10F826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91B9D1-ADC4-A6B1-17CC-BFDBD735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02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E21-701E-638F-CBA0-7FFE4E78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FB378D-96C0-D56D-DCBC-F81152FCD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AD14AD-4030-E9BE-E6E1-F9227B722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E321A8-0A6D-D9BB-A841-DC2A5ED8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9AA75E-6A20-89E3-1ABD-341E61C1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FAF173-A802-EBBE-43AB-496FE05E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236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F23BD-6031-7BAA-0ABC-FBB5878F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4095AE-CD08-A74F-44AA-CB04A026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CE8979-F408-8D23-E141-31C95E314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116E6D-6833-0B26-25BC-D42E40DA5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F0E6B42-0532-E09F-61F1-DF07D2F14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11D1F9-B228-D639-1ACF-0C31BCAC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19FA333-0A35-37DE-5DC1-93142F0B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565C4B-C153-DCB6-CC82-07F974BA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85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13EB9-CB3D-87AF-E93A-BA5B7AB3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32DBAB-710C-EA1E-CDEE-55539E2D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EE29C7-AA40-B12B-AE69-29009210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22FBBE-CA5E-8CA8-4844-FC5AB77A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FF8492-D246-45D6-6960-EA7E0E55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D028D2-5CD3-32C5-B8A7-0E21B414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C07239-A2A5-E904-B98E-3A187044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40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121FE-CC56-9727-0B35-A9AE1154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4DCDA0-FF2B-80B2-6537-B8394D74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44C80A-6C9B-4735-1C11-CDF8B8FE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2043D-D523-6FCF-B47C-4AC4560F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605904-A4C6-D35B-7898-D554C909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D7B38F-240C-3162-30B2-B0F0CB4B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13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42A6A-36CE-46E8-2C45-81B9D06A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753155-C141-C5D1-0AA5-AF3AAA784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B83A3A-A8A9-FF61-94D5-64DCF52A0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3B4608-72E7-0C16-1673-817894F5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326AE3-E441-EEB0-5E91-04420CF2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AFBDF6-60D2-AC00-FDF3-66B31241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68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73EA42-0C99-E4F9-960E-C2E732A4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11260D-B537-ABC0-235E-3A2F74AA9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F68631-5774-9EA1-A1B7-1740380E4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3F89B9-D6FB-3000-C58B-10AEED95D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800A81-4200-D421-0E77-59A861C1F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kleding, persoon, bloem, buitenshuis">
            <a:extLst>
              <a:ext uri="{FF2B5EF4-FFF2-40B4-BE49-F238E27FC236}">
                <a16:creationId xmlns:a16="http://schemas.microsoft.com/office/drawing/2014/main" id="{A3D6AF44-0896-7558-9885-A1EAE29133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4412CC-2F8F-02D6-A7C0-F5C4A4E4CA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732532"/>
            <a:ext cx="210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6D3816-2FE1-77BE-5939-2ACEEEDA57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59347" y="506390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3CA7613-491A-3AE3-5BEF-09EE9332E8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40116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09DAA4D-0E07-BD02-8E75-765BC9D071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05026" y="539527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34928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persoon&#10;&#10;Automatisch gegenereerde beschrijving">
            <a:extLst>
              <a:ext uri="{FF2B5EF4-FFF2-40B4-BE49-F238E27FC236}">
                <a16:creationId xmlns:a16="http://schemas.microsoft.com/office/drawing/2014/main" id="{FEE4C52B-7E52-DB69-5C7E-E9C16E5CCC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, schoeisel&#10;&#10;Automatisch gegenereerde beschrijving">
            <a:extLst>
              <a:ext uri="{FF2B5EF4-FFF2-40B4-BE49-F238E27FC236}">
                <a16:creationId xmlns:a16="http://schemas.microsoft.com/office/drawing/2014/main" id="{3471CC92-C441-036F-9B6E-27C4288DE9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CDED7A-8761-EAD8-32CE-092D00C8A4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653A34-3986-0E8E-9E80-C1EA30D8E0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0D8D1FA-DF1E-7BD3-DC27-17579716EB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FE65D4-EEEE-23E8-38E1-7C724855F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3127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tulp, Vrouwentulp, lente&#10;&#10;Automatisch gegenereerde beschrijving">
            <a:extLst>
              <a:ext uri="{FF2B5EF4-FFF2-40B4-BE49-F238E27FC236}">
                <a16:creationId xmlns:a16="http://schemas.microsoft.com/office/drawing/2014/main" id="{61E3D0F9-8E45-73C9-9BAA-5CA5697EFB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grafische vormgeving, brief&#10;&#10;Automatisch gegenereerde beschrijving">
            <a:extLst>
              <a:ext uri="{FF2B5EF4-FFF2-40B4-BE49-F238E27FC236}">
                <a16:creationId xmlns:a16="http://schemas.microsoft.com/office/drawing/2014/main" id="{0D51C745-EB1C-BD0A-ED74-8930DEDDDA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DEA072-204B-27DF-C96C-4F0E1F4D2E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42483" y="3152001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52418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1ABE4900-96EE-ECFB-FC62-38E4AA6305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handschrift, winter, sneeuw&#10;&#10;Automatisch gegenereerde beschrijving">
            <a:extLst>
              <a:ext uri="{FF2B5EF4-FFF2-40B4-BE49-F238E27FC236}">
                <a16:creationId xmlns:a16="http://schemas.microsoft.com/office/drawing/2014/main" id="{7AAD3230-B554-03E5-6AB7-9FFB593630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5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ening, Kinderkunst, tekst, clipart&#10;&#10;Automatisch gegenereerde beschrijving">
            <a:extLst>
              <a:ext uri="{FF2B5EF4-FFF2-40B4-BE49-F238E27FC236}">
                <a16:creationId xmlns:a16="http://schemas.microsoft.com/office/drawing/2014/main" id="{21A80914-E4F0-95A0-96A0-2F6365B39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FEBC76-F43C-1713-CFF0-2A185D7513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800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4F0BF9-71A5-3C3A-DC6D-1CBEF8AE5C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6968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410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kleding&#10;&#10;Automatisch gegenereerde beschrijving">
            <a:extLst>
              <a:ext uri="{FF2B5EF4-FFF2-40B4-BE49-F238E27FC236}">
                <a16:creationId xmlns:a16="http://schemas.microsoft.com/office/drawing/2014/main" id="{6E6BA3DF-DDEA-C9CE-FA47-AAB9BDFE7A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4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D61075E5-EC3B-9CCF-63DB-81CA1FDAB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769BB7-D708-3734-2D04-D73F72ACEB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D599FE-E823-24C2-64CA-E53132CD1B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AEF4C1-8D99-D5F4-83DE-AD4F5B715F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CF952E-368C-293B-4096-18E4A1F27B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49832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narcis, lente&#10;&#10;Automatisch gegenereerde beschrijving">
            <a:extLst>
              <a:ext uri="{FF2B5EF4-FFF2-40B4-BE49-F238E27FC236}">
                <a16:creationId xmlns:a16="http://schemas.microsoft.com/office/drawing/2014/main" id="{8326B941-A225-2E09-4F86-AEE3A7710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DA930F06-A75A-1AA0-B3E7-15A9D9FB0A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Graphics, grafische vormgeving, cirkel&#10;&#10;Automatisch gegenereerde beschrijving">
            <a:extLst>
              <a:ext uri="{FF2B5EF4-FFF2-40B4-BE49-F238E27FC236}">
                <a16:creationId xmlns:a16="http://schemas.microsoft.com/office/drawing/2014/main" id="{15D1B4FD-0300-6F16-61A7-DC51407681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0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8652B860-18D8-8A05-A460-E5F2ECBACD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baby, peuter&#10;&#10;Automatisch gegenereerde beschrijving">
            <a:extLst>
              <a:ext uri="{FF2B5EF4-FFF2-40B4-BE49-F238E27FC236}">
                <a16:creationId xmlns:a16="http://schemas.microsoft.com/office/drawing/2014/main" id="{EE7E5071-E277-7AA9-B495-1AFDB83659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653836-DD9A-BD75-C68A-2E18B8B098B9}"/>
              </a:ext>
            </a:extLst>
          </p:cNvPr>
          <p:cNvSpPr txBox="1"/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1B16BB-390A-DB50-A43A-3D5A97A5AE3A}"/>
              </a:ext>
            </a:extLst>
          </p:cNvPr>
          <p:cNvSpPr txBox="1"/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3D5C373-3127-3516-BFC2-F94CFEB43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6F73BF-D076-DA62-2570-D2C7DDD0AA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C9B58AE-E73E-3C2B-B2C5-4195C139E8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8967" y="2192334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25401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kleding, buitenshuis, bloempot&#10;&#10;Automatisch gegenereerde beschrijving">
            <a:extLst>
              <a:ext uri="{FF2B5EF4-FFF2-40B4-BE49-F238E27FC236}">
                <a16:creationId xmlns:a16="http://schemas.microsoft.com/office/drawing/2014/main" id="{529005E7-1E9E-E5F4-653F-D5E868CDC9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jongen, tekst, kleding&#10;&#10;Automatisch gegenereerde beschrijving">
            <a:extLst>
              <a:ext uri="{FF2B5EF4-FFF2-40B4-BE49-F238E27FC236}">
                <a16:creationId xmlns:a16="http://schemas.microsoft.com/office/drawing/2014/main" id="{310DFACF-5DD7-39DD-C37F-A75665EADD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E01FD75-9492-7512-F748-2D88B3A907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4803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6DDFB5-0DD3-5A3D-4CC6-5D5652EB5C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2971" y="1074931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66571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bloem, bloemblaadje, plant&#10;&#10;Automatisch gegenereerde beschrijving">
            <a:extLst>
              <a:ext uri="{FF2B5EF4-FFF2-40B4-BE49-F238E27FC236}">
                <a16:creationId xmlns:a16="http://schemas.microsoft.com/office/drawing/2014/main" id="{01FB7FCC-7FB8-E85D-A2A1-02DE36D384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F012C9-E649-F9A9-C2E6-3FFBF9E283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1578" y="107621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4F05321-A534-114D-1606-69DB7F8B8A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9746" y="107621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26386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bloem, clipart, Graphics&#10;&#10;Automatisch gegenereerde beschrijving">
            <a:extLst>
              <a:ext uri="{FF2B5EF4-FFF2-40B4-BE49-F238E27FC236}">
                <a16:creationId xmlns:a16="http://schemas.microsoft.com/office/drawing/2014/main" id="{630B9A77-637D-905C-98C2-4454C699B0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lant, buitenshuis, gras, tekst&#10;&#10;Automatisch gegenereerde beschrijving">
            <a:extLst>
              <a:ext uri="{FF2B5EF4-FFF2-40B4-BE49-F238E27FC236}">
                <a16:creationId xmlns:a16="http://schemas.microsoft.com/office/drawing/2014/main" id="{8374E61D-0533-F513-AC31-F8F56C497E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7870FF18-B9A4-B5C4-253A-917FFC32D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0C92283-314F-ADF2-19CA-32F7636124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B632E81-A260-9D29-059A-78629E22DC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7C19FC-10B7-DD40-83F9-402FB247CC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4240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FECDAC8-A5C1-7A0C-1E6C-C3B044F1C2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92408" y="108398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07739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limlach, persoon, kleding&#10;&#10;Automatisch gegenereerde beschrijving">
            <a:extLst>
              <a:ext uri="{FF2B5EF4-FFF2-40B4-BE49-F238E27FC236}">
                <a16:creationId xmlns:a16="http://schemas.microsoft.com/office/drawing/2014/main" id="{8D1ED25A-EFD4-CB24-DCE9-13C70F683E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1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loem, narcis, schermopname&#10;&#10;Automatisch gegenereerde beschrijving">
            <a:extLst>
              <a:ext uri="{FF2B5EF4-FFF2-40B4-BE49-F238E27FC236}">
                <a16:creationId xmlns:a16="http://schemas.microsoft.com/office/drawing/2014/main" id="{98F764FA-48D2-4C8B-BF13-32A5574AD9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28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clipart, Graphics, tekening&#10;&#10;Automatisch gegenereerde beschrijving">
            <a:extLst>
              <a:ext uri="{FF2B5EF4-FFF2-40B4-BE49-F238E27FC236}">
                <a16:creationId xmlns:a16="http://schemas.microsoft.com/office/drawing/2014/main" id="{A11B1300-23CD-9794-4EC7-E2337EBCAF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plant, bloemblaadje, bloem&#10;&#10;Automatisch gegenereerde beschrijving">
            <a:extLst>
              <a:ext uri="{FF2B5EF4-FFF2-40B4-BE49-F238E27FC236}">
                <a16:creationId xmlns:a16="http://schemas.microsoft.com/office/drawing/2014/main" id="{7EB53332-0553-F387-4364-02A646EDB5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6BFA9FA-5704-6B4E-5BFF-794A6021287D}"/>
              </a:ext>
            </a:extLst>
          </p:cNvPr>
          <p:cNvSpPr txBox="1"/>
          <p:nvPr/>
        </p:nvSpPr>
        <p:spPr>
          <a:xfrm>
            <a:off x="9350705" y="4401162"/>
            <a:ext cx="2000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7A83228-C7FD-9803-AD45-E74113A9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07521" y="2034600"/>
            <a:ext cx="2355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28386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Lettertype&#10;&#10;Automatisch gegenereerde beschrijving">
            <a:extLst>
              <a:ext uri="{FF2B5EF4-FFF2-40B4-BE49-F238E27FC236}">
                <a16:creationId xmlns:a16="http://schemas.microsoft.com/office/drawing/2014/main" id="{DC9E5F46-9429-637A-AED5-31AC1A2AB7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F3921FA4-7F98-149C-B70A-9B7422A607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0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val, esdoorn, plant&#10;&#10;Automatisch gegenereerde beschrijving">
            <a:extLst>
              <a:ext uri="{FF2B5EF4-FFF2-40B4-BE49-F238E27FC236}">
                <a16:creationId xmlns:a16="http://schemas.microsoft.com/office/drawing/2014/main" id="{FC00CC61-3D4B-EECD-2332-664AAFDE69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ontwerp, Rechthoek&#10;&#10;Automatisch gegenereerde beschrijving">
            <a:extLst>
              <a:ext uri="{FF2B5EF4-FFF2-40B4-BE49-F238E27FC236}">
                <a16:creationId xmlns:a16="http://schemas.microsoft.com/office/drawing/2014/main" id="{17FF3445-47DD-6E3D-386E-66A3D238A7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6942F2B-04B2-255E-D6D1-AD75FC1024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6596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FA3E4A-05B8-F158-7DAC-18EC04D8E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412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65EDAA-BF70-4C47-87AC-BE25C02E32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270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03A9DB-4653-7D5A-5090-966BE3825E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086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1285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, buitenshuis, grond, groente&#10;&#10;Automatisch gegenereerde beschrijving">
            <a:extLst>
              <a:ext uri="{FF2B5EF4-FFF2-40B4-BE49-F238E27FC236}">
                <a16:creationId xmlns:a16="http://schemas.microsoft.com/office/drawing/2014/main" id="{37A31CF7-D1AD-1C90-3391-1630B50C4D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25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Breedbeeld</PresentationFormat>
  <Paragraphs>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Simone Visser</dc:creator>
  <cp:lastModifiedBy>Simone Visser</cp:lastModifiedBy>
  <cp:revision>1</cp:revision>
  <dcterms:created xsi:type="dcterms:W3CDTF">2023-10-09T07:48:23Z</dcterms:created>
  <dcterms:modified xsi:type="dcterms:W3CDTF">2023-10-09T08:11:30Z</dcterms:modified>
</cp:coreProperties>
</file>