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B68565-FF62-476C-A0D4-BC4308C220CB}" v="30" dt="2023-10-12T12:28:23.9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e Visser" userId="54cd7a28-b7a3-4d88-b719-77001579ed09" providerId="ADAL" clId="{3EB68565-FF62-476C-A0D4-BC4308C220CB}"/>
    <pc:docChg chg="custSel modSld">
      <pc:chgData name="Simone Visser" userId="54cd7a28-b7a3-4d88-b719-77001579ed09" providerId="ADAL" clId="{3EB68565-FF62-476C-A0D4-BC4308C220CB}" dt="2023-10-12T12:29:13.870" v="97" actId="34135"/>
      <pc:docMkLst>
        <pc:docMk/>
      </pc:docMkLst>
      <pc:sldChg chg="addSp delSp modSp mod">
        <pc:chgData name="Simone Visser" userId="54cd7a28-b7a3-4d88-b719-77001579ed09" providerId="ADAL" clId="{3EB68565-FF62-476C-A0D4-BC4308C220CB}" dt="2023-10-12T12:23:43.672" v="7" actId="34135"/>
        <pc:sldMkLst>
          <pc:docMk/>
          <pc:sldMk cId="2494962743" sldId="257"/>
        </pc:sldMkLst>
        <pc:spChg chg="del">
          <ac:chgData name="Simone Visser" userId="54cd7a28-b7a3-4d88-b719-77001579ed09" providerId="ADAL" clId="{3EB68565-FF62-476C-A0D4-BC4308C220CB}" dt="2023-10-12T12:23:38.705" v="6" actId="26606"/>
          <ac:spMkLst>
            <pc:docMk/>
            <pc:sldMk cId="2494962743" sldId="257"/>
            <ac:spMk id="13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3:38.705" v="6" actId="26606"/>
          <ac:spMkLst>
            <pc:docMk/>
            <pc:sldMk cId="2494962743" sldId="257"/>
            <ac:spMk id="18" creationId="{42A4FC2C-047E-45A5-965D-8E1E3BF09BC6}"/>
          </ac:spMkLst>
        </pc:spChg>
        <pc:picChg chg="add mod">
          <ac:chgData name="Simone Visser" userId="54cd7a28-b7a3-4d88-b719-77001579ed09" providerId="ADAL" clId="{3EB68565-FF62-476C-A0D4-BC4308C220CB}" dt="2023-10-12T12:23:43.672" v="7" actId="34135"/>
          <ac:picMkLst>
            <pc:docMk/>
            <pc:sldMk cId="2494962743" sldId="257"/>
            <ac:picMk id="3" creationId="{BEFE401A-270A-4C6C-D073-A618A49A1D99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3:55.312" v="10" actId="34135"/>
        <pc:sldMkLst>
          <pc:docMk/>
          <pc:sldMk cId="3175628116" sldId="258"/>
        </pc:sldMkLst>
        <pc:spChg chg="del">
          <ac:chgData name="Simone Visser" userId="54cd7a28-b7a3-4d88-b719-77001579ed09" providerId="ADAL" clId="{3EB68565-FF62-476C-A0D4-BC4308C220CB}" dt="2023-10-12T12:23:52.538" v="9" actId="26606"/>
          <ac:spMkLst>
            <pc:docMk/>
            <pc:sldMk cId="3175628116" sldId="258"/>
            <ac:spMk id="13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3:52.538" v="9" actId="26606"/>
          <ac:spMkLst>
            <pc:docMk/>
            <pc:sldMk cId="3175628116" sldId="258"/>
            <ac:spMk id="18" creationId="{42A4FC2C-047E-45A5-965D-8E1E3BF09BC6}"/>
          </ac:spMkLst>
        </pc:spChg>
        <pc:picChg chg="add mod">
          <ac:chgData name="Simone Visser" userId="54cd7a28-b7a3-4d88-b719-77001579ed09" providerId="ADAL" clId="{3EB68565-FF62-476C-A0D4-BC4308C220CB}" dt="2023-10-12T12:23:55.312" v="10" actId="34135"/>
          <ac:picMkLst>
            <pc:docMk/>
            <pc:sldMk cId="3175628116" sldId="258"/>
            <ac:picMk id="3" creationId="{518B1FCF-8E95-9C7C-542A-654FBD220B43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9:13.870" v="97" actId="34135"/>
        <pc:sldMkLst>
          <pc:docMk/>
          <pc:sldMk cId="1283864544" sldId="259"/>
        </pc:sldMkLst>
        <pc:spChg chg="mod">
          <ac:chgData name="Simone Visser" userId="54cd7a28-b7a3-4d88-b719-77001579ed09" providerId="ADAL" clId="{3EB68565-FF62-476C-A0D4-BC4308C220CB}" dt="2023-10-12T12:29:13.870" v="97" actId="34135"/>
          <ac:spMkLst>
            <pc:docMk/>
            <pc:sldMk cId="1283864544" sldId="259"/>
            <ac:spMk id="6" creationId="{F7A83228-C7FD-9803-AD45-E74113A9C5C3}"/>
          </ac:spMkLst>
        </pc:spChg>
        <pc:spChg chg="del">
          <ac:chgData name="Simone Visser" userId="54cd7a28-b7a3-4d88-b719-77001579ed09" providerId="ADAL" clId="{3EB68565-FF62-476C-A0D4-BC4308C220CB}" dt="2023-10-12T12:24:11.817" v="12" actId="26606"/>
          <ac:spMkLst>
            <pc:docMk/>
            <pc:sldMk cId="1283864544" sldId="259"/>
            <ac:spMk id="13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4:11.817" v="12" actId="26606"/>
          <ac:spMkLst>
            <pc:docMk/>
            <pc:sldMk cId="1283864544" sldId="259"/>
            <ac:spMk id="18" creationId="{42A4FC2C-047E-45A5-965D-8E1E3BF09BC6}"/>
          </ac:spMkLst>
        </pc:spChg>
        <pc:picChg chg="add mod ord">
          <ac:chgData name="Simone Visser" userId="54cd7a28-b7a3-4d88-b719-77001579ed09" providerId="ADAL" clId="{3EB68565-FF62-476C-A0D4-BC4308C220CB}" dt="2023-10-12T12:24:13.815" v="13" actId="34135"/>
          <ac:picMkLst>
            <pc:docMk/>
            <pc:sldMk cId="1283864544" sldId="259"/>
            <ac:picMk id="3" creationId="{54F3DACA-B319-0217-ABA8-586EF71B4172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4:22.070" v="16" actId="34135"/>
        <pc:sldMkLst>
          <pc:docMk/>
          <pc:sldMk cId="85068192" sldId="260"/>
        </pc:sldMkLst>
        <pc:spChg chg="del">
          <ac:chgData name="Simone Visser" userId="54cd7a28-b7a3-4d88-b719-77001579ed09" providerId="ADAL" clId="{3EB68565-FF62-476C-A0D4-BC4308C220CB}" dt="2023-10-12T12:24:18.281" v="15" actId="26606"/>
          <ac:spMkLst>
            <pc:docMk/>
            <pc:sldMk cId="85068192" sldId="260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4:18.281" v="15" actId="26606"/>
          <ac:spMkLst>
            <pc:docMk/>
            <pc:sldMk cId="85068192" sldId="260"/>
            <ac:spMk id="13" creationId="{42A4FC2C-047E-45A5-965D-8E1E3BF09BC6}"/>
          </ac:spMkLst>
        </pc:spChg>
        <pc:picChg chg="add mod">
          <ac:chgData name="Simone Visser" userId="54cd7a28-b7a3-4d88-b719-77001579ed09" providerId="ADAL" clId="{3EB68565-FF62-476C-A0D4-BC4308C220CB}" dt="2023-10-12T12:24:22.070" v="16" actId="34135"/>
          <ac:picMkLst>
            <pc:docMk/>
            <pc:sldMk cId="85068192" sldId="260"/>
            <ac:picMk id="3" creationId="{4CE57FF2-344B-6713-81B4-93068E8DA285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4:28.271" v="19" actId="34135"/>
        <pc:sldMkLst>
          <pc:docMk/>
          <pc:sldMk cId="1539906753" sldId="261"/>
        </pc:sldMkLst>
        <pc:spChg chg="del">
          <ac:chgData name="Simone Visser" userId="54cd7a28-b7a3-4d88-b719-77001579ed09" providerId="ADAL" clId="{3EB68565-FF62-476C-A0D4-BC4308C220CB}" dt="2023-10-12T12:24:26.354" v="18" actId="26606"/>
          <ac:spMkLst>
            <pc:docMk/>
            <pc:sldMk cId="1539906753" sldId="261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4:26.354" v="18" actId="26606"/>
          <ac:spMkLst>
            <pc:docMk/>
            <pc:sldMk cId="1539906753" sldId="261"/>
            <ac:spMk id="13" creationId="{42A4FC2C-047E-45A5-965D-8E1E3BF09BC6}"/>
          </ac:spMkLst>
        </pc:spChg>
        <pc:picChg chg="add mod">
          <ac:chgData name="Simone Visser" userId="54cd7a28-b7a3-4d88-b719-77001579ed09" providerId="ADAL" clId="{3EB68565-FF62-476C-A0D4-BC4308C220CB}" dt="2023-10-12T12:24:28.271" v="19" actId="34135"/>
          <ac:picMkLst>
            <pc:docMk/>
            <pc:sldMk cId="1539906753" sldId="261"/>
            <ac:picMk id="3" creationId="{D4A15257-A80D-8245-E242-0AD989403200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4:40.255" v="22" actId="34135"/>
        <pc:sldMkLst>
          <pc:docMk/>
          <pc:sldMk cId="349642489" sldId="262"/>
        </pc:sldMkLst>
        <pc:spChg chg="del">
          <ac:chgData name="Simone Visser" userId="54cd7a28-b7a3-4d88-b719-77001579ed09" providerId="ADAL" clId="{3EB68565-FF62-476C-A0D4-BC4308C220CB}" dt="2023-10-12T12:24:35.961" v="21" actId="26606"/>
          <ac:spMkLst>
            <pc:docMk/>
            <pc:sldMk cId="349642489" sldId="262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4:35.961" v="21" actId="26606"/>
          <ac:spMkLst>
            <pc:docMk/>
            <pc:sldMk cId="349642489" sldId="262"/>
            <ac:spMk id="13" creationId="{42A4FC2C-047E-45A5-965D-8E1E3BF09BC6}"/>
          </ac:spMkLst>
        </pc:spChg>
        <pc:picChg chg="add mod">
          <ac:chgData name="Simone Visser" userId="54cd7a28-b7a3-4d88-b719-77001579ed09" providerId="ADAL" clId="{3EB68565-FF62-476C-A0D4-BC4308C220CB}" dt="2023-10-12T12:24:40.255" v="22" actId="34135"/>
          <ac:picMkLst>
            <pc:docMk/>
            <pc:sldMk cId="349642489" sldId="262"/>
            <ac:picMk id="3" creationId="{74CDB7EC-4B45-2223-8170-BB505CB310CD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4:48.871" v="25" actId="34135"/>
        <pc:sldMkLst>
          <pc:docMk/>
          <pc:sldMk cId="3812856661" sldId="263"/>
        </pc:sldMkLst>
        <pc:spChg chg="del">
          <ac:chgData name="Simone Visser" userId="54cd7a28-b7a3-4d88-b719-77001579ed09" providerId="ADAL" clId="{3EB68565-FF62-476C-A0D4-BC4308C220CB}" dt="2023-10-12T12:24:44.362" v="24" actId="26606"/>
          <ac:spMkLst>
            <pc:docMk/>
            <pc:sldMk cId="3812856661" sldId="263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4:44.362" v="24" actId="26606"/>
          <ac:spMkLst>
            <pc:docMk/>
            <pc:sldMk cId="3812856661" sldId="263"/>
            <ac:spMk id="15" creationId="{42A4FC2C-047E-45A5-965D-8E1E3BF09BC6}"/>
          </ac:spMkLst>
        </pc:spChg>
        <pc:picChg chg="add mod ord">
          <ac:chgData name="Simone Visser" userId="54cd7a28-b7a3-4d88-b719-77001579ed09" providerId="ADAL" clId="{3EB68565-FF62-476C-A0D4-BC4308C220CB}" dt="2023-10-12T12:24:48.871" v="25" actId="34135"/>
          <ac:picMkLst>
            <pc:docMk/>
            <pc:sldMk cId="3812856661" sldId="263"/>
            <ac:picMk id="3" creationId="{A96D372A-0613-DE93-12D4-188ABF452017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5:00.398" v="28" actId="34135"/>
        <pc:sldMkLst>
          <pc:docMk/>
          <pc:sldMk cId="769992575" sldId="264"/>
        </pc:sldMkLst>
        <pc:spChg chg="del">
          <ac:chgData name="Simone Visser" userId="54cd7a28-b7a3-4d88-b719-77001579ed09" providerId="ADAL" clId="{3EB68565-FF62-476C-A0D4-BC4308C220CB}" dt="2023-10-12T12:24:56.690" v="27" actId="26606"/>
          <ac:spMkLst>
            <pc:docMk/>
            <pc:sldMk cId="769992575" sldId="264"/>
            <ac:spMk id="10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4:56.690" v="27" actId="26606"/>
          <ac:spMkLst>
            <pc:docMk/>
            <pc:sldMk cId="769992575" sldId="264"/>
            <ac:spMk id="15" creationId="{42A4FC2C-047E-45A5-965D-8E1E3BF09BC6}"/>
          </ac:spMkLst>
        </pc:spChg>
        <pc:picChg chg="add mod">
          <ac:chgData name="Simone Visser" userId="54cd7a28-b7a3-4d88-b719-77001579ed09" providerId="ADAL" clId="{3EB68565-FF62-476C-A0D4-BC4308C220CB}" dt="2023-10-12T12:25:00.398" v="28" actId="34135"/>
          <ac:picMkLst>
            <pc:docMk/>
            <pc:sldMk cId="769992575" sldId="264"/>
            <ac:picMk id="3" creationId="{D2C143C4-DB60-D7E8-FE1F-F49450E8BE8A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5:08.015" v="31" actId="34135"/>
        <pc:sldMkLst>
          <pc:docMk/>
          <pc:sldMk cId="884260524" sldId="265"/>
        </pc:sldMkLst>
        <pc:spChg chg="del">
          <ac:chgData name="Simone Visser" userId="54cd7a28-b7a3-4d88-b719-77001579ed09" providerId="ADAL" clId="{3EB68565-FF62-476C-A0D4-BC4308C220CB}" dt="2023-10-12T12:25:04.464" v="30" actId="26606"/>
          <ac:spMkLst>
            <pc:docMk/>
            <pc:sldMk cId="884260524" sldId="265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5:04.464" v="30" actId="26606"/>
          <ac:spMkLst>
            <pc:docMk/>
            <pc:sldMk cId="884260524" sldId="265"/>
            <ac:spMk id="13" creationId="{42A4FC2C-047E-45A5-965D-8E1E3BF09BC6}"/>
          </ac:spMkLst>
        </pc:spChg>
        <pc:picChg chg="add mod">
          <ac:chgData name="Simone Visser" userId="54cd7a28-b7a3-4d88-b719-77001579ed09" providerId="ADAL" clId="{3EB68565-FF62-476C-A0D4-BC4308C220CB}" dt="2023-10-12T12:25:08.015" v="31" actId="34135"/>
          <ac:picMkLst>
            <pc:docMk/>
            <pc:sldMk cId="884260524" sldId="265"/>
            <ac:picMk id="3" creationId="{D4DEAC87-A238-2ECD-6629-8493A9E88902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5:22.480" v="34" actId="34135"/>
        <pc:sldMkLst>
          <pc:docMk/>
          <pc:sldMk cId="731271784" sldId="266"/>
        </pc:sldMkLst>
        <pc:spChg chg="del">
          <ac:chgData name="Simone Visser" userId="54cd7a28-b7a3-4d88-b719-77001579ed09" providerId="ADAL" clId="{3EB68565-FF62-476C-A0D4-BC4308C220CB}" dt="2023-10-12T12:25:20.073" v="33" actId="26606"/>
          <ac:spMkLst>
            <pc:docMk/>
            <pc:sldMk cId="731271784" sldId="266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5:20.073" v="33" actId="26606"/>
          <ac:spMkLst>
            <pc:docMk/>
            <pc:sldMk cId="731271784" sldId="266"/>
            <ac:spMk id="13" creationId="{42A4FC2C-047E-45A5-965D-8E1E3BF09BC6}"/>
          </ac:spMkLst>
        </pc:spChg>
        <pc:picChg chg="add mod ord">
          <ac:chgData name="Simone Visser" userId="54cd7a28-b7a3-4d88-b719-77001579ed09" providerId="ADAL" clId="{3EB68565-FF62-476C-A0D4-BC4308C220CB}" dt="2023-10-12T12:25:22.480" v="34" actId="34135"/>
          <ac:picMkLst>
            <pc:docMk/>
            <pc:sldMk cId="731271784" sldId="266"/>
            <ac:picMk id="3" creationId="{0830E037-2CE5-0C55-BAD4-6526FC9C2F55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5:36.286" v="37" actId="34135"/>
        <pc:sldMkLst>
          <pc:docMk/>
          <pc:sldMk cId="3219963976" sldId="267"/>
        </pc:sldMkLst>
        <pc:spChg chg="del">
          <ac:chgData name="Simone Visser" userId="54cd7a28-b7a3-4d88-b719-77001579ed09" providerId="ADAL" clId="{3EB68565-FF62-476C-A0D4-BC4308C220CB}" dt="2023-10-12T12:25:34.057" v="36" actId="26606"/>
          <ac:spMkLst>
            <pc:docMk/>
            <pc:sldMk cId="3219963976" sldId="267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5:34.057" v="36" actId="26606"/>
          <ac:spMkLst>
            <pc:docMk/>
            <pc:sldMk cId="3219963976" sldId="267"/>
            <ac:spMk id="13" creationId="{42A4FC2C-047E-45A5-965D-8E1E3BF09BC6}"/>
          </ac:spMkLst>
        </pc:spChg>
        <pc:picChg chg="add mod">
          <ac:chgData name="Simone Visser" userId="54cd7a28-b7a3-4d88-b719-77001579ed09" providerId="ADAL" clId="{3EB68565-FF62-476C-A0D4-BC4308C220CB}" dt="2023-10-12T12:25:36.286" v="37" actId="34135"/>
          <ac:picMkLst>
            <pc:docMk/>
            <pc:sldMk cId="3219963976" sldId="267"/>
            <ac:picMk id="3" creationId="{D01F7BD1-E5BE-58D7-DC85-14A657BAC91D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5:42.357" v="40" actId="34135"/>
        <pc:sldMkLst>
          <pc:docMk/>
          <pc:sldMk cId="2524180586" sldId="268"/>
        </pc:sldMkLst>
        <pc:spChg chg="ord">
          <ac:chgData name="Simone Visser" userId="54cd7a28-b7a3-4d88-b719-77001579ed09" providerId="ADAL" clId="{3EB68565-FF62-476C-A0D4-BC4308C220CB}" dt="2023-10-12T12:25:40.368" v="39" actId="26606"/>
          <ac:spMkLst>
            <pc:docMk/>
            <pc:sldMk cId="2524180586" sldId="268"/>
            <ac:spMk id="5" creationId="{09DEA072-204B-27DF-C96C-4F0E1F4D2E72}"/>
          </ac:spMkLst>
        </pc:spChg>
        <pc:spChg chg="del">
          <ac:chgData name="Simone Visser" userId="54cd7a28-b7a3-4d88-b719-77001579ed09" providerId="ADAL" clId="{3EB68565-FF62-476C-A0D4-BC4308C220CB}" dt="2023-10-12T12:25:40.368" v="39" actId="26606"/>
          <ac:spMkLst>
            <pc:docMk/>
            <pc:sldMk cId="2524180586" sldId="268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5:40.368" v="39" actId="26606"/>
          <ac:spMkLst>
            <pc:docMk/>
            <pc:sldMk cId="2524180586" sldId="268"/>
            <ac:spMk id="13" creationId="{42A4FC2C-047E-45A5-965D-8E1E3BF09BC6}"/>
          </ac:spMkLst>
        </pc:spChg>
        <pc:picChg chg="add mod">
          <ac:chgData name="Simone Visser" userId="54cd7a28-b7a3-4d88-b719-77001579ed09" providerId="ADAL" clId="{3EB68565-FF62-476C-A0D4-BC4308C220CB}" dt="2023-10-12T12:25:42.357" v="40" actId="34135"/>
          <ac:picMkLst>
            <pc:docMk/>
            <pc:sldMk cId="2524180586" sldId="268"/>
            <ac:picMk id="3" creationId="{83376251-C53F-5F9E-F28C-569E775927B0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5:48.262" v="43" actId="34135"/>
        <pc:sldMkLst>
          <pc:docMk/>
          <pc:sldMk cId="3073856065" sldId="269"/>
        </pc:sldMkLst>
        <pc:spChg chg="del">
          <ac:chgData name="Simone Visser" userId="54cd7a28-b7a3-4d88-b719-77001579ed09" providerId="ADAL" clId="{3EB68565-FF62-476C-A0D4-BC4308C220CB}" dt="2023-10-12T12:25:46.193" v="42" actId="26606"/>
          <ac:spMkLst>
            <pc:docMk/>
            <pc:sldMk cId="3073856065" sldId="269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5:46.193" v="42" actId="26606"/>
          <ac:spMkLst>
            <pc:docMk/>
            <pc:sldMk cId="3073856065" sldId="269"/>
            <ac:spMk id="13" creationId="{42A4FC2C-047E-45A5-965D-8E1E3BF09BC6}"/>
          </ac:spMkLst>
        </pc:spChg>
        <pc:picChg chg="add mod">
          <ac:chgData name="Simone Visser" userId="54cd7a28-b7a3-4d88-b719-77001579ed09" providerId="ADAL" clId="{3EB68565-FF62-476C-A0D4-BC4308C220CB}" dt="2023-10-12T12:25:48.262" v="43" actId="34135"/>
          <ac:picMkLst>
            <pc:docMk/>
            <pc:sldMk cId="3073856065" sldId="269"/>
            <ac:picMk id="3" creationId="{3AFFA21D-8EF7-FA74-B9A2-C6F78D9F9D8F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5:57.726" v="46" actId="34135"/>
        <pc:sldMkLst>
          <pc:docMk/>
          <pc:sldMk cId="3882055744" sldId="270"/>
        </pc:sldMkLst>
        <pc:spChg chg="del">
          <ac:chgData name="Simone Visser" userId="54cd7a28-b7a3-4d88-b719-77001579ed09" providerId="ADAL" clId="{3EB68565-FF62-476C-A0D4-BC4308C220CB}" dt="2023-10-12T12:25:53.384" v="45" actId="26606"/>
          <ac:spMkLst>
            <pc:docMk/>
            <pc:sldMk cId="3882055744" sldId="270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5:53.384" v="45" actId="26606"/>
          <ac:spMkLst>
            <pc:docMk/>
            <pc:sldMk cId="3882055744" sldId="270"/>
            <ac:spMk id="13" creationId="{42A4FC2C-047E-45A5-965D-8E1E3BF09BC6}"/>
          </ac:spMkLst>
        </pc:spChg>
        <pc:picChg chg="add mod">
          <ac:chgData name="Simone Visser" userId="54cd7a28-b7a3-4d88-b719-77001579ed09" providerId="ADAL" clId="{3EB68565-FF62-476C-A0D4-BC4308C220CB}" dt="2023-10-12T12:25:57.726" v="46" actId="34135"/>
          <ac:picMkLst>
            <pc:docMk/>
            <pc:sldMk cId="3882055744" sldId="270"/>
            <ac:picMk id="3" creationId="{9401FA01-FDC6-03A1-F464-715F44A44F5D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6:11.951" v="49" actId="34135"/>
        <pc:sldMkLst>
          <pc:docMk/>
          <pc:sldMk cId="204109831" sldId="271"/>
        </pc:sldMkLst>
        <pc:spChg chg="del">
          <ac:chgData name="Simone Visser" userId="54cd7a28-b7a3-4d88-b719-77001579ed09" providerId="ADAL" clId="{3EB68565-FF62-476C-A0D4-BC4308C220CB}" dt="2023-10-12T12:26:09.178" v="48" actId="26606"/>
          <ac:spMkLst>
            <pc:docMk/>
            <pc:sldMk cId="204109831" sldId="271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6:09.178" v="48" actId="26606"/>
          <ac:spMkLst>
            <pc:docMk/>
            <pc:sldMk cId="204109831" sldId="271"/>
            <ac:spMk id="13" creationId="{42A4FC2C-047E-45A5-965D-8E1E3BF09BC6}"/>
          </ac:spMkLst>
        </pc:spChg>
        <pc:picChg chg="add mod ord">
          <ac:chgData name="Simone Visser" userId="54cd7a28-b7a3-4d88-b719-77001579ed09" providerId="ADAL" clId="{3EB68565-FF62-476C-A0D4-BC4308C220CB}" dt="2023-10-12T12:26:11.951" v="49" actId="34135"/>
          <ac:picMkLst>
            <pc:docMk/>
            <pc:sldMk cId="204109831" sldId="271"/>
            <ac:picMk id="3" creationId="{CD9734C9-7AD7-1F7B-C913-F503A85ABC5B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6:19.733" v="52" actId="34135"/>
        <pc:sldMkLst>
          <pc:docMk/>
          <pc:sldMk cId="3339442565" sldId="272"/>
        </pc:sldMkLst>
        <pc:spChg chg="del">
          <ac:chgData name="Simone Visser" userId="54cd7a28-b7a3-4d88-b719-77001579ed09" providerId="ADAL" clId="{3EB68565-FF62-476C-A0D4-BC4308C220CB}" dt="2023-10-12T12:26:17.024" v="51" actId="26606"/>
          <ac:spMkLst>
            <pc:docMk/>
            <pc:sldMk cId="3339442565" sldId="272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6:17.024" v="51" actId="26606"/>
          <ac:spMkLst>
            <pc:docMk/>
            <pc:sldMk cId="3339442565" sldId="272"/>
            <ac:spMk id="13" creationId="{42A4FC2C-047E-45A5-965D-8E1E3BF09BC6}"/>
          </ac:spMkLst>
        </pc:spChg>
        <pc:picChg chg="add mod">
          <ac:chgData name="Simone Visser" userId="54cd7a28-b7a3-4d88-b719-77001579ed09" providerId="ADAL" clId="{3EB68565-FF62-476C-A0D4-BC4308C220CB}" dt="2023-10-12T12:26:19.733" v="52" actId="34135"/>
          <ac:picMkLst>
            <pc:docMk/>
            <pc:sldMk cId="3339442565" sldId="272"/>
            <ac:picMk id="3" creationId="{579B534E-C7A2-D103-367F-ECE01C1857E9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6:30.215" v="55" actId="34135"/>
        <pc:sldMkLst>
          <pc:docMk/>
          <pc:sldMk cId="2498322542" sldId="273"/>
        </pc:sldMkLst>
        <pc:spChg chg="del">
          <ac:chgData name="Simone Visser" userId="54cd7a28-b7a3-4d88-b719-77001579ed09" providerId="ADAL" clId="{3EB68565-FF62-476C-A0D4-BC4308C220CB}" dt="2023-10-12T12:26:27.385" v="54" actId="26606"/>
          <ac:spMkLst>
            <pc:docMk/>
            <pc:sldMk cId="2498322542" sldId="273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6:27.385" v="54" actId="26606"/>
          <ac:spMkLst>
            <pc:docMk/>
            <pc:sldMk cId="2498322542" sldId="273"/>
            <ac:spMk id="13" creationId="{42A4FC2C-047E-45A5-965D-8E1E3BF09BC6}"/>
          </ac:spMkLst>
        </pc:spChg>
        <pc:picChg chg="add mod ord">
          <ac:chgData name="Simone Visser" userId="54cd7a28-b7a3-4d88-b719-77001579ed09" providerId="ADAL" clId="{3EB68565-FF62-476C-A0D4-BC4308C220CB}" dt="2023-10-12T12:26:30.215" v="55" actId="34135"/>
          <ac:picMkLst>
            <pc:docMk/>
            <pc:sldMk cId="2498322542" sldId="273"/>
            <ac:picMk id="3" creationId="{C022CD3F-4013-EA49-2834-50003A66A3EE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6:36.174" v="58" actId="34135"/>
        <pc:sldMkLst>
          <pc:docMk/>
          <pc:sldMk cId="1205450799" sldId="274"/>
        </pc:sldMkLst>
        <pc:spChg chg="del">
          <ac:chgData name="Simone Visser" userId="54cd7a28-b7a3-4d88-b719-77001579ed09" providerId="ADAL" clId="{3EB68565-FF62-476C-A0D4-BC4308C220CB}" dt="2023-10-12T12:26:34.243" v="57" actId="26606"/>
          <ac:spMkLst>
            <pc:docMk/>
            <pc:sldMk cId="1205450799" sldId="274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6:34.243" v="57" actId="26606"/>
          <ac:spMkLst>
            <pc:docMk/>
            <pc:sldMk cId="1205450799" sldId="274"/>
            <ac:spMk id="13" creationId="{42A4FC2C-047E-45A5-965D-8E1E3BF09BC6}"/>
          </ac:spMkLst>
        </pc:spChg>
        <pc:picChg chg="add mod">
          <ac:chgData name="Simone Visser" userId="54cd7a28-b7a3-4d88-b719-77001579ed09" providerId="ADAL" clId="{3EB68565-FF62-476C-A0D4-BC4308C220CB}" dt="2023-10-12T12:26:36.174" v="58" actId="34135"/>
          <ac:picMkLst>
            <pc:docMk/>
            <pc:sldMk cId="1205450799" sldId="274"/>
            <ac:picMk id="3" creationId="{87B8B1FD-4FFA-C014-F3F5-3801445455EB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6:42.021" v="61" actId="34135"/>
        <pc:sldMkLst>
          <pc:docMk/>
          <pc:sldMk cId="1657403068" sldId="275"/>
        </pc:sldMkLst>
        <pc:spChg chg="del">
          <ac:chgData name="Simone Visser" userId="54cd7a28-b7a3-4d88-b719-77001579ed09" providerId="ADAL" clId="{3EB68565-FF62-476C-A0D4-BC4308C220CB}" dt="2023-10-12T12:26:39.833" v="60" actId="26606"/>
          <ac:spMkLst>
            <pc:docMk/>
            <pc:sldMk cId="1657403068" sldId="275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6:39.833" v="60" actId="26606"/>
          <ac:spMkLst>
            <pc:docMk/>
            <pc:sldMk cId="1657403068" sldId="275"/>
            <ac:spMk id="13" creationId="{42A4FC2C-047E-45A5-965D-8E1E3BF09BC6}"/>
          </ac:spMkLst>
        </pc:spChg>
        <pc:picChg chg="add mod">
          <ac:chgData name="Simone Visser" userId="54cd7a28-b7a3-4d88-b719-77001579ed09" providerId="ADAL" clId="{3EB68565-FF62-476C-A0D4-BC4308C220CB}" dt="2023-10-12T12:26:42.021" v="61" actId="34135"/>
          <ac:picMkLst>
            <pc:docMk/>
            <pc:sldMk cId="1657403068" sldId="275"/>
            <ac:picMk id="3" creationId="{A912250B-228D-B6D9-9492-B875C253999D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6:59.485" v="64" actId="34135"/>
        <pc:sldMkLst>
          <pc:docMk/>
          <pc:sldMk cId="3184003804" sldId="276"/>
        </pc:sldMkLst>
        <pc:spChg chg="del">
          <ac:chgData name="Simone Visser" userId="54cd7a28-b7a3-4d88-b719-77001579ed09" providerId="ADAL" clId="{3EB68565-FF62-476C-A0D4-BC4308C220CB}" dt="2023-10-12T12:26:55.033" v="63" actId="26606"/>
          <ac:spMkLst>
            <pc:docMk/>
            <pc:sldMk cId="3184003804" sldId="276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6:55.033" v="63" actId="26606"/>
          <ac:spMkLst>
            <pc:docMk/>
            <pc:sldMk cId="3184003804" sldId="276"/>
            <ac:spMk id="13" creationId="{42A4FC2C-047E-45A5-965D-8E1E3BF09BC6}"/>
          </ac:spMkLst>
        </pc:spChg>
        <pc:picChg chg="add mod">
          <ac:chgData name="Simone Visser" userId="54cd7a28-b7a3-4d88-b719-77001579ed09" providerId="ADAL" clId="{3EB68565-FF62-476C-A0D4-BC4308C220CB}" dt="2023-10-12T12:26:59.485" v="64" actId="34135"/>
          <ac:picMkLst>
            <pc:docMk/>
            <pc:sldMk cId="3184003804" sldId="276"/>
            <ac:picMk id="3" creationId="{7E0EDBC0-DCEF-7DDC-EC2F-58C4BD88EA35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7:07.991" v="67" actId="34135"/>
        <pc:sldMkLst>
          <pc:docMk/>
          <pc:sldMk cId="4254019788" sldId="277"/>
        </pc:sldMkLst>
        <pc:spChg chg="del">
          <ac:chgData name="Simone Visser" userId="54cd7a28-b7a3-4d88-b719-77001579ed09" providerId="ADAL" clId="{3EB68565-FF62-476C-A0D4-BC4308C220CB}" dt="2023-10-12T12:27:04.713" v="66" actId="26606"/>
          <ac:spMkLst>
            <pc:docMk/>
            <pc:sldMk cId="4254019788" sldId="277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7:04.713" v="66" actId="26606"/>
          <ac:spMkLst>
            <pc:docMk/>
            <pc:sldMk cId="4254019788" sldId="277"/>
            <ac:spMk id="14" creationId="{42A4FC2C-047E-45A5-965D-8E1E3BF09BC6}"/>
          </ac:spMkLst>
        </pc:spChg>
        <pc:picChg chg="add mod ord">
          <ac:chgData name="Simone Visser" userId="54cd7a28-b7a3-4d88-b719-77001579ed09" providerId="ADAL" clId="{3EB68565-FF62-476C-A0D4-BC4308C220CB}" dt="2023-10-12T12:27:07.991" v="67" actId="34135"/>
          <ac:picMkLst>
            <pc:docMk/>
            <pc:sldMk cId="4254019788" sldId="277"/>
            <ac:picMk id="3" creationId="{16F9060B-33D0-EA58-90E6-0F16F3A381AA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7:20.343" v="70" actId="34135"/>
        <pc:sldMkLst>
          <pc:docMk/>
          <pc:sldMk cId="3918223112" sldId="278"/>
        </pc:sldMkLst>
        <pc:spChg chg="del">
          <ac:chgData name="Simone Visser" userId="54cd7a28-b7a3-4d88-b719-77001579ed09" providerId="ADAL" clId="{3EB68565-FF62-476C-A0D4-BC4308C220CB}" dt="2023-10-12T12:27:18.129" v="69" actId="26606"/>
          <ac:spMkLst>
            <pc:docMk/>
            <pc:sldMk cId="3918223112" sldId="278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7:18.129" v="69" actId="26606"/>
          <ac:spMkLst>
            <pc:docMk/>
            <pc:sldMk cId="3918223112" sldId="278"/>
            <ac:spMk id="13" creationId="{42A4FC2C-047E-45A5-965D-8E1E3BF09BC6}"/>
          </ac:spMkLst>
        </pc:spChg>
        <pc:picChg chg="add mod">
          <ac:chgData name="Simone Visser" userId="54cd7a28-b7a3-4d88-b719-77001579ed09" providerId="ADAL" clId="{3EB68565-FF62-476C-A0D4-BC4308C220CB}" dt="2023-10-12T12:27:20.343" v="70" actId="34135"/>
          <ac:picMkLst>
            <pc:docMk/>
            <pc:sldMk cId="3918223112" sldId="278"/>
            <ac:picMk id="3" creationId="{9CA699A9-99E1-011C-0EDF-3E6B1EC02449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7:33.198" v="73" actId="34135"/>
        <pc:sldMkLst>
          <pc:docMk/>
          <pc:sldMk cId="2665710710" sldId="279"/>
        </pc:sldMkLst>
        <pc:spChg chg="del">
          <ac:chgData name="Simone Visser" userId="54cd7a28-b7a3-4d88-b719-77001579ed09" providerId="ADAL" clId="{3EB68565-FF62-476C-A0D4-BC4308C220CB}" dt="2023-10-12T12:27:30.744" v="72" actId="26606"/>
          <ac:spMkLst>
            <pc:docMk/>
            <pc:sldMk cId="2665710710" sldId="279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7:30.744" v="72" actId="26606"/>
          <ac:spMkLst>
            <pc:docMk/>
            <pc:sldMk cId="2665710710" sldId="279"/>
            <ac:spMk id="13" creationId="{42A4FC2C-047E-45A5-965D-8E1E3BF09BC6}"/>
          </ac:spMkLst>
        </pc:spChg>
        <pc:picChg chg="add mod ord">
          <ac:chgData name="Simone Visser" userId="54cd7a28-b7a3-4d88-b719-77001579ed09" providerId="ADAL" clId="{3EB68565-FF62-476C-A0D4-BC4308C220CB}" dt="2023-10-12T12:27:33.198" v="73" actId="34135"/>
          <ac:picMkLst>
            <pc:docMk/>
            <pc:sldMk cId="2665710710" sldId="279"/>
            <ac:picMk id="3" creationId="{84C516A2-A7A2-6ECB-5702-02433D0603F5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7:39.653" v="76" actId="34135"/>
        <pc:sldMkLst>
          <pc:docMk/>
          <pc:sldMk cId="3263869579" sldId="280"/>
        </pc:sldMkLst>
        <pc:spChg chg="del">
          <ac:chgData name="Simone Visser" userId="54cd7a28-b7a3-4d88-b719-77001579ed09" providerId="ADAL" clId="{3EB68565-FF62-476C-A0D4-BC4308C220CB}" dt="2023-10-12T12:27:37.577" v="75" actId="26606"/>
          <ac:spMkLst>
            <pc:docMk/>
            <pc:sldMk cId="3263869579" sldId="280"/>
            <ac:spMk id="10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7:37.577" v="75" actId="26606"/>
          <ac:spMkLst>
            <pc:docMk/>
            <pc:sldMk cId="3263869579" sldId="280"/>
            <ac:spMk id="15" creationId="{42A4FC2C-047E-45A5-965D-8E1E3BF09BC6}"/>
          </ac:spMkLst>
        </pc:spChg>
        <pc:picChg chg="add mod ord">
          <ac:chgData name="Simone Visser" userId="54cd7a28-b7a3-4d88-b719-77001579ed09" providerId="ADAL" clId="{3EB68565-FF62-476C-A0D4-BC4308C220CB}" dt="2023-10-12T12:27:39.653" v="76" actId="34135"/>
          <ac:picMkLst>
            <pc:docMk/>
            <pc:sldMk cId="3263869579" sldId="280"/>
            <ac:picMk id="3" creationId="{0A39E157-3385-2350-1D5B-5B3437FBA3C9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7:45.598" v="79" actId="34135"/>
        <pc:sldMkLst>
          <pc:docMk/>
          <pc:sldMk cId="622474076" sldId="281"/>
        </pc:sldMkLst>
        <pc:spChg chg="del">
          <ac:chgData name="Simone Visser" userId="54cd7a28-b7a3-4d88-b719-77001579ed09" providerId="ADAL" clId="{3EB68565-FF62-476C-A0D4-BC4308C220CB}" dt="2023-10-12T12:27:43.480" v="78" actId="26606"/>
          <ac:spMkLst>
            <pc:docMk/>
            <pc:sldMk cId="622474076" sldId="281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7:43.480" v="78" actId="26606"/>
          <ac:spMkLst>
            <pc:docMk/>
            <pc:sldMk cId="622474076" sldId="281"/>
            <ac:spMk id="13" creationId="{42A4FC2C-047E-45A5-965D-8E1E3BF09BC6}"/>
          </ac:spMkLst>
        </pc:spChg>
        <pc:picChg chg="add mod">
          <ac:chgData name="Simone Visser" userId="54cd7a28-b7a3-4d88-b719-77001579ed09" providerId="ADAL" clId="{3EB68565-FF62-476C-A0D4-BC4308C220CB}" dt="2023-10-12T12:27:45.598" v="79" actId="34135"/>
          <ac:picMkLst>
            <pc:docMk/>
            <pc:sldMk cId="622474076" sldId="281"/>
            <ac:picMk id="3" creationId="{FC1520C9-C4EA-F515-E660-E361CCF80F8C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7:57.749" v="82" actId="34135"/>
        <pc:sldMkLst>
          <pc:docMk/>
          <pc:sldMk cId="3968035702" sldId="282"/>
        </pc:sldMkLst>
        <pc:spChg chg="del">
          <ac:chgData name="Simone Visser" userId="54cd7a28-b7a3-4d88-b719-77001579ed09" providerId="ADAL" clId="{3EB68565-FF62-476C-A0D4-BC4308C220CB}" dt="2023-10-12T12:27:54.639" v="81" actId="26606"/>
          <ac:spMkLst>
            <pc:docMk/>
            <pc:sldMk cId="3968035702" sldId="282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7:54.639" v="81" actId="26606"/>
          <ac:spMkLst>
            <pc:docMk/>
            <pc:sldMk cId="3968035702" sldId="282"/>
            <ac:spMk id="13" creationId="{42A4FC2C-047E-45A5-965D-8E1E3BF09BC6}"/>
          </ac:spMkLst>
        </pc:spChg>
        <pc:picChg chg="add mod">
          <ac:chgData name="Simone Visser" userId="54cd7a28-b7a3-4d88-b719-77001579ed09" providerId="ADAL" clId="{3EB68565-FF62-476C-A0D4-BC4308C220CB}" dt="2023-10-12T12:27:57.749" v="82" actId="34135"/>
          <ac:picMkLst>
            <pc:docMk/>
            <pc:sldMk cId="3968035702" sldId="282"/>
            <ac:picMk id="3" creationId="{750E01C5-261D-AA87-2560-9A1102EB81F9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8:14.517" v="85" actId="34135"/>
        <pc:sldMkLst>
          <pc:docMk/>
          <pc:sldMk cId="307739122" sldId="283"/>
        </pc:sldMkLst>
        <pc:spChg chg="del">
          <ac:chgData name="Simone Visser" userId="54cd7a28-b7a3-4d88-b719-77001579ed09" providerId="ADAL" clId="{3EB68565-FF62-476C-A0D4-BC4308C220CB}" dt="2023-10-12T12:28:11.735" v="84" actId="26606"/>
          <ac:spMkLst>
            <pc:docMk/>
            <pc:sldMk cId="307739122" sldId="283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8:11.735" v="84" actId="26606"/>
          <ac:spMkLst>
            <pc:docMk/>
            <pc:sldMk cId="307739122" sldId="283"/>
            <ac:spMk id="13" creationId="{42A4FC2C-047E-45A5-965D-8E1E3BF09BC6}"/>
          </ac:spMkLst>
        </pc:spChg>
        <pc:picChg chg="add mod ord">
          <ac:chgData name="Simone Visser" userId="54cd7a28-b7a3-4d88-b719-77001579ed09" providerId="ADAL" clId="{3EB68565-FF62-476C-A0D4-BC4308C220CB}" dt="2023-10-12T12:28:14.517" v="85" actId="34135"/>
          <ac:picMkLst>
            <pc:docMk/>
            <pc:sldMk cId="307739122" sldId="283"/>
            <ac:picMk id="3" creationId="{4D023190-12DC-0F29-1C7F-ED777365C618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8:21.046" v="88" actId="34135"/>
        <pc:sldMkLst>
          <pc:docMk/>
          <pc:sldMk cId="1889718638" sldId="284"/>
        </pc:sldMkLst>
        <pc:spChg chg="del">
          <ac:chgData name="Simone Visser" userId="54cd7a28-b7a3-4d88-b719-77001579ed09" providerId="ADAL" clId="{3EB68565-FF62-476C-A0D4-BC4308C220CB}" dt="2023-10-12T12:28:18.937" v="87" actId="26606"/>
          <ac:spMkLst>
            <pc:docMk/>
            <pc:sldMk cId="1889718638" sldId="284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8:18.937" v="87" actId="26606"/>
          <ac:spMkLst>
            <pc:docMk/>
            <pc:sldMk cId="1889718638" sldId="284"/>
            <ac:spMk id="13" creationId="{42A4FC2C-047E-45A5-965D-8E1E3BF09BC6}"/>
          </ac:spMkLst>
        </pc:spChg>
        <pc:picChg chg="add mod">
          <ac:chgData name="Simone Visser" userId="54cd7a28-b7a3-4d88-b719-77001579ed09" providerId="ADAL" clId="{3EB68565-FF62-476C-A0D4-BC4308C220CB}" dt="2023-10-12T12:28:21.046" v="88" actId="34135"/>
          <ac:picMkLst>
            <pc:docMk/>
            <pc:sldMk cId="1889718638" sldId="284"/>
            <ac:picMk id="3" creationId="{CA6E3E1D-B3B8-900A-513C-6288A27A1742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8:27.127" v="91" actId="34135"/>
        <pc:sldMkLst>
          <pc:docMk/>
          <pc:sldMk cId="3393630815" sldId="285"/>
        </pc:sldMkLst>
        <pc:spChg chg="del">
          <ac:chgData name="Simone Visser" userId="54cd7a28-b7a3-4d88-b719-77001579ed09" providerId="ADAL" clId="{3EB68565-FF62-476C-A0D4-BC4308C220CB}" dt="2023-10-12T12:28:24.961" v="90" actId="26606"/>
          <ac:spMkLst>
            <pc:docMk/>
            <pc:sldMk cId="3393630815" sldId="285"/>
            <ac:spMk id="8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8:24.961" v="90" actId="26606"/>
          <ac:spMkLst>
            <pc:docMk/>
            <pc:sldMk cId="3393630815" sldId="285"/>
            <ac:spMk id="13" creationId="{42A4FC2C-047E-45A5-965D-8E1E3BF09BC6}"/>
          </ac:spMkLst>
        </pc:spChg>
        <pc:picChg chg="add mod">
          <ac:chgData name="Simone Visser" userId="54cd7a28-b7a3-4d88-b719-77001579ed09" providerId="ADAL" clId="{3EB68565-FF62-476C-A0D4-BC4308C220CB}" dt="2023-10-12T12:28:27.127" v="91" actId="34135"/>
          <ac:picMkLst>
            <pc:docMk/>
            <pc:sldMk cId="3393630815" sldId="285"/>
            <ac:picMk id="3" creationId="{7B825563-8365-149D-2A4B-CDC5AFB6CE99}"/>
          </ac:picMkLst>
        </pc:picChg>
      </pc:sldChg>
      <pc:sldChg chg="addSp delSp modSp mod">
        <pc:chgData name="Simone Visser" userId="54cd7a28-b7a3-4d88-b719-77001579ed09" providerId="ADAL" clId="{3EB68565-FF62-476C-A0D4-BC4308C220CB}" dt="2023-10-12T12:28:51.749" v="94" actId="34135"/>
        <pc:sldMkLst>
          <pc:docMk/>
          <pc:sldMk cId="1349283909" sldId="286"/>
        </pc:sldMkLst>
        <pc:spChg chg="mod">
          <ac:chgData name="Simone Visser" userId="54cd7a28-b7a3-4d88-b719-77001579ed09" providerId="ADAL" clId="{3EB68565-FF62-476C-A0D4-BC4308C220CB}" dt="2023-10-12T12:28:51.749" v="94" actId="34135"/>
          <ac:spMkLst>
            <pc:docMk/>
            <pc:sldMk cId="1349283909" sldId="286"/>
            <ac:spMk id="8" creationId="{E16D3816-2FE1-77BE-5939-2ACEEEDA57E1}"/>
          </ac:spMkLst>
        </pc:spChg>
        <pc:spChg chg="del">
          <ac:chgData name="Simone Visser" userId="54cd7a28-b7a3-4d88-b719-77001579ed09" providerId="ADAL" clId="{3EB68565-FF62-476C-A0D4-BC4308C220CB}" dt="2023-10-12T12:23:18.104" v="1" actId="26606"/>
          <ac:spMkLst>
            <pc:docMk/>
            <pc:sldMk cId="1349283909" sldId="286"/>
            <ac:spMk id="133" creationId="{42A4FC2C-047E-45A5-965D-8E1E3BF09BC6}"/>
          </ac:spMkLst>
        </pc:spChg>
        <pc:spChg chg="add">
          <ac:chgData name="Simone Visser" userId="54cd7a28-b7a3-4d88-b719-77001579ed09" providerId="ADAL" clId="{3EB68565-FF62-476C-A0D4-BC4308C220CB}" dt="2023-10-12T12:23:18.104" v="1" actId="26606"/>
          <ac:spMkLst>
            <pc:docMk/>
            <pc:sldMk cId="1349283909" sldId="286"/>
            <ac:spMk id="138" creationId="{42A4FC2C-047E-45A5-965D-8E1E3BF09BC6}"/>
          </ac:spMkLst>
        </pc:spChg>
        <pc:picChg chg="add mod ord">
          <ac:chgData name="Simone Visser" userId="54cd7a28-b7a3-4d88-b719-77001579ed09" providerId="ADAL" clId="{3EB68565-FF62-476C-A0D4-BC4308C220CB}" dt="2023-10-12T12:23:27.592" v="4" actId="34135"/>
          <ac:picMkLst>
            <pc:docMk/>
            <pc:sldMk cId="1349283909" sldId="286"/>
            <ac:picMk id="3" creationId="{EABE0790-6B05-0458-099A-FFF0A81152F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82A2F-C9FD-9356-C768-6DC358B94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6005876-E94E-259B-F17E-77C141D29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426BFA-E6C9-4103-B159-1C5A958C4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12-10-2023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4798CA-97B6-CE46-FE4D-8784E6BDD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8A2979-097A-DD7F-9D0D-D724001B4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4751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FBA79-FA3E-0E06-8D11-23C705132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82E0DBE-DA1E-1915-7B21-CAA410ADF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43D23A-DD70-B253-6A3B-7D419930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12-10-2023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F349AE-233A-11B8-0262-8D2B0C0DF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129C1D-BE1E-1471-B942-D428744B2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3612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7F38C1B-126B-8102-76EB-BA51FD25F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6A7C2CF-E7B5-923F-E292-49AB089F4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332CA6-3D4D-46F1-E21C-2FAB640E9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12-10-2023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C40BB7-9347-5D5B-EB10-A20904537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2E2FA2-32A3-877C-CEA2-118E42889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8912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C4FE3A-3C95-9AA0-AC77-4A3D2043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6BCAE9-0883-5286-2C5B-220DBB5BA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901023-BFC3-B319-B86B-6560F150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12-10-2023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1BC318-907B-A5B8-2AA2-A7A7B9EB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3383AB-711A-3D15-22C8-D484AC7D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1867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658821-D587-4B6A-EC70-2C98CB305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1A4A48-D4AB-5C4E-DB93-ACFDE366B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82E363-3E46-A827-4F34-C3497BF4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12-10-2023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093F36-9F4E-CEC6-76E9-3E10F8265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91B9D1-ADC4-A6B1-17CC-BFDBD735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7027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E1E21-701E-638F-CBA0-7FFE4E785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FB378D-96C0-D56D-DCBC-F81152FCD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0AD14AD-4030-E9BE-E6E1-F9227B722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DE321A8-0A6D-D9BB-A841-DC2A5ED85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12-10-2023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79AA75E-6A20-89E3-1ABD-341E61C1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FAF173-A802-EBBE-43AB-496FE05E0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2362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5F23BD-6031-7BAA-0ABC-FBB5878F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4095AE-CD08-A74F-44AA-CB04A0260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9CE8979-F408-8D23-E141-31C95E314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B116E6D-6833-0B26-25BC-D42E40DA5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F0E6B42-0532-E09F-61F1-DF07D2F14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D11D1F9-B228-D639-1ACF-0C31BCACB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12-10-2023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19FA333-0A35-37DE-5DC1-93142F0B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0565C4B-C153-DCB6-CC82-07F974BA6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3856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13EB9-CB3D-87AF-E93A-BA5B7AB31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532DBAB-710C-EA1E-CDEE-55539E2D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12-10-2023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AEE29C7-AA40-B12B-AE69-290092103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622FBBE-CA5E-8CA8-4844-FC5AB77A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3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AFF8492-D246-45D6-6960-EA7E0E55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12-10-2023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3D028D2-5CD3-32C5-B8A7-0E21B414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C07239-A2A5-E904-B98E-3A187044A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540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0121FE-CC56-9727-0B35-A9AE1154D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4DCDA0-FF2B-80B2-6537-B8394D74D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244C80A-6C9B-4735-1C11-CDF8B8FEE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F2043D-D523-6FCF-B47C-4AC4560F6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12-10-2023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7605904-A4C6-D35B-7898-D554C909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D7B38F-240C-3162-30B2-B0F0CB4B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413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042A6A-36CE-46E8-2C45-81B9D06AD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F753155-C141-C5D1-0AA5-AF3AAA784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B83A3A-A8A9-FF61-94D5-64DCF52A0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33B4608-72E7-0C16-1673-817894F5A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12-10-2023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4326AE3-E441-EEB0-5E91-04420CF2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DAFBDF6-60D2-AC00-FDF3-66B312411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0683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573EA42-0C99-E4F9-960E-C2E732A4D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111260D-B537-ABC0-235E-3A2F74AA9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F68631-5774-9EA1-A1B7-1740380E4E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F78D6-4CC0-40D5-A769-D50DA5B397B8}" type="datetimeFigureOut">
              <a:rPr lang="nl-NL" smtClean="0"/>
              <a:t>12-10-2023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3F89B9-D6FB-3000-C58B-10AEED95D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6800A81-4200-D421-0E77-59A861C1F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948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leding, persoon, bloem, buitenshuis">
            <a:extLst>
              <a:ext uri="{FF2B5EF4-FFF2-40B4-BE49-F238E27FC236}">
                <a16:creationId xmlns:a16="http://schemas.microsoft.com/office/drawing/2014/main" id="{EABE0790-6B05-0458-099A-FFF0A81152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04412CC-2F8F-02D6-A7C0-F5C4A4E4CA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50705" y="4732532"/>
            <a:ext cx="2109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16D3816-2FE1-77BE-5939-2ACEEEDA57E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459346" y="5063902"/>
            <a:ext cx="2000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3CA7613-491A-3AE3-5BEF-09EE9332E8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50705" y="4401162"/>
            <a:ext cx="2000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09DAA4D-0E07-BD02-8E75-765BC9D071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78277" y="5395272"/>
            <a:ext cx="2181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349283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buitenshuis, plant, persoon&#10;&#10;Automatisch gegenereerde beschrijving">
            <a:extLst>
              <a:ext uri="{FF2B5EF4-FFF2-40B4-BE49-F238E27FC236}">
                <a16:creationId xmlns:a16="http://schemas.microsoft.com/office/drawing/2014/main" id="{D4DEAC87-A238-2ECD-6629-8493A9E889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60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kleding, schermopname, schoeisel&#10;&#10;Automatisch gegenereerde beschrijving">
            <a:extLst>
              <a:ext uri="{FF2B5EF4-FFF2-40B4-BE49-F238E27FC236}">
                <a16:creationId xmlns:a16="http://schemas.microsoft.com/office/drawing/2014/main" id="{0830E037-2CE5-0C55-BAD4-6526FC9C2F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3CDED7A-8761-EAD8-32CE-092D00C8A4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1653A34-3986-0E8E-9E80-C1EA30D8E07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0D8D1FA-DF1E-7BD3-DC27-17579716EB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1FE65D4-EEEE-23E8-38E1-7C724855F94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731271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tulp, Vrouwentulp, lente&#10;&#10;Automatisch gegenereerde beschrijving">
            <a:extLst>
              <a:ext uri="{FF2B5EF4-FFF2-40B4-BE49-F238E27FC236}">
                <a16:creationId xmlns:a16="http://schemas.microsoft.com/office/drawing/2014/main" id="{D01F7BD1-E5BE-58D7-DC85-14A657BAC9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63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brief, grafische vormgeving&#10;&#10;Automatisch gegenereerde beschrijving">
            <a:extLst>
              <a:ext uri="{FF2B5EF4-FFF2-40B4-BE49-F238E27FC236}">
                <a16:creationId xmlns:a16="http://schemas.microsoft.com/office/drawing/2014/main" id="{83376251-C53F-5F9E-F28C-569E775927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9DEA072-204B-27DF-C96C-4F0E1F4D2E7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42483" y="3152001"/>
            <a:ext cx="4492043" cy="1990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524180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3AFFA21D-8EF7-FA74-B9A2-C6F78D9F9D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56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plant, handschrift&#10;&#10;Automatisch gegenereerde beschrijving">
            <a:extLst>
              <a:ext uri="{FF2B5EF4-FFF2-40B4-BE49-F238E27FC236}">
                <a16:creationId xmlns:a16="http://schemas.microsoft.com/office/drawing/2014/main" id="{9401FA01-FDC6-03A1-F464-715F44A44F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55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ening, Kinderkunst, tekst, clipart&#10;&#10;Automatisch gegenereerde beschrijving">
            <a:extLst>
              <a:ext uri="{FF2B5EF4-FFF2-40B4-BE49-F238E27FC236}">
                <a16:creationId xmlns:a16="http://schemas.microsoft.com/office/drawing/2014/main" id="{CD9734C9-7AD7-1F7B-C913-F503A85ABC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9FEBC76-F43C-1713-CFF0-2A185D7513F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800" y="107493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B4F0BF9-71A5-3C3A-DC6D-1CBEF8AE5CA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66968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04109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buitenshuis, plant, kleding&#10;&#10;Automatisch gegenereerde beschrijving">
            <a:extLst>
              <a:ext uri="{FF2B5EF4-FFF2-40B4-BE49-F238E27FC236}">
                <a16:creationId xmlns:a16="http://schemas.microsoft.com/office/drawing/2014/main" id="{579B534E-C7A2-D103-367F-ECE01C1857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42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diagram, Lettertype&#10;&#10;Automatisch gegenereerde beschrijving">
            <a:extLst>
              <a:ext uri="{FF2B5EF4-FFF2-40B4-BE49-F238E27FC236}">
                <a16:creationId xmlns:a16="http://schemas.microsoft.com/office/drawing/2014/main" id="{C022CD3F-4013-EA49-2834-50003A66A3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B769BB7-D708-3734-2D04-D73F72ACEB9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FD599FE-E823-24C2-64CA-E53132CD1B8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BAEF4C1-8D99-D5F4-83DE-AD4F5B715FF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72767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2CF952E-368C-293B-4096-18E4A1F27B1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0935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498322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loem, plant, narcis, lente&#10;&#10;Automatisch gegenereerde beschrijving">
            <a:extLst>
              <a:ext uri="{FF2B5EF4-FFF2-40B4-BE49-F238E27FC236}">
                <a16:creationId xmlns:a16="http://schemas.microsoft.com/office/drawing/2014/main" id="{87B8B1FD-4FFA-C014-F3F5-3801445455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50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BEFE401A-270A-4C6C-D073-A618A49A1D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62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inderkunst, Graphics, grafische vormgeving, cirkel&#10;&#10;Automatisch gegenereerde beschrijving">
            <a:extLst>
              <a:ext uri="{FF2B5EF4-FFF2-40B4-BE49-F238E27FC236}">
                <a16:creationId xmlns:a16="http://schemas.microsoft.com/office/drawing/2014/main" id="{A912250B-228D-B6D9-9492-B875C25399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03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kleding, Menselijk gezicht, persoon&#10;&#10;Automatisch gegenereerde beschrijving">
            <a:extLst>
              <a:ext uri="{FF2B5EF4-FFF2-40B4-BE49-F238E27FC236}">
                <a16:creationId xmlns:a16="http://schemas.microsoft.com/office/drawing/2014/main" id="{7E0EDBC0-DCEF-7DDC-EC2F-58C4BD88EA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03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loem, plant, baby, peuter&#10;&#10;Automatisch gegenereerde beschrijving">
            <a:extLst>
              <a:ext uri="{FF2B5EF4-FFF2-40B4-BE49-F238E27FC236}">
                <a16:creationId xmlns:a16="http://schemas.microsoft.com/office/drawing/2014/main" id="{16F9060B-33D0-EA58-90E6-0F16F3A38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9653836-DD9A-BD75-C68A-2E18B8B098B9}"/>
              </a:ext>
            </a:extLst>
          </p:cNvPr>
          <p:cNvSpPr txBox="1"/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71B16BB-390A-DB50-A43A-3D5A97A5AE3A}"/>
              </a:ext>
            </a:extLst>
          </p:cNvPr>
          <p:cNvSpPr txBox="1"/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3D5C373-3127-3516-BFC2-F94CFEB43B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72767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86F73BF-D076-DA62-2570-D2C7DDD0AA1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0935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C9B58AE-E73E-3C2B-B2C5-4195C139E80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58967" y="2192334"/>
            <a:ext cx="4492043" cy="1990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4254019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persoon, kleding, buitenshuis, bloempot&#10;&#10;Automatisch gegenereerde beschrijving">
            <a:extLst>
              <a:ext uri="{FF2B5EF4-FFF2-40B4-BE49-F238E27FC236}">
                <a16:creationId xmlns:a16="http://schemas.microsoft.com/office/drawing/2014/main" id="{9CA699A9-99E1-011C-0EDF-3E6B1EC024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23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loem, jongen, kleding, tekst&#10;&#10;Automatisch gegenereerde beschrijving">
            <a:extLst>
              <a:ext uri="{FF2B5EF4-FFF2-40B4-BE49-F238E27FC236}">
                <a16:creationId xmlns:a16="http://schemas.microsoft.com/office/drawing/2014/main" id="{84C516A2-A7A2-6ECB-5702-02433D0603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E01FD75-9492-7512-F748-2D88B3A9077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4803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06DDFB5-0DD3-5A3D-4CC6-5D5652EB5C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2971" y="1074931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665710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loem, bloemblaadje, plant&#10;&#10;Automatisch gegenereerde beschrijving">
            <a:extLst>
              <a:ext uri="{FF2B5EF4-FFF2-40B4-BE49-F238E27FC236}">
                <a16:creationId xmlns:a16="http://schemas.microsoft.com/office/drawing/2014/main" id="{0A39E157-3385-2350-1D5B-5B3437FBA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DF012C9-E649-F9A9-C2E6-3FFBF9E283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41578" y="1076214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4F05321-A534-114D-1606-69DB7F8B8A2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69746" y="107621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263869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inderkunst, bloem, clipart, Graphics&#10;&#10;Automatisch gegenereerde beschrijving">
            <a:extLst>
              <a:ext uri="{FF2B5EF4-FFF2-40B4-BE49-F238E27FC236}">
                <a16:creationId xmlns:a16="http://schemas.microsoft.com/office/drawing/2014/main" id="{FC1520C9-C4EA-F515-E660-E361CCF80F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74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plant, buitenshuis, gras, tekst&#10;&#10;Automatisch gegenereerde beschrijving">
            <a:extLst>
              <a:ext uri="{FF2B5EF4-FFF2-40B4-BE49-F238E27FC236}">
                <a16:creationId xmlns:a16="http://schemas.microsoft.com/office/drawing/2014/main" id="{750E01C5-261D-AA87-2560-9A1102EB81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35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diagram, ontwerp&#10;&#10;Automatisch gegenereerde beschrijving">
            <a:extLst>
              <a:ext uri="{FF2B5EF4-FFF2-40B4-BE49-F238E27FC236}">
                <a16:creationId xmlns:a16="http://schemas.microsoft.com/office/drawing/2014/main" id="{4D023190-12DC-0F29-1C7F-ED777365C6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0C92283-314F-ADF2-19CA-32F7636124D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72767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B632E81-A260-9D29-059A-78629E22DC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0935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77C19FC-10B7-DD40-83F9-402FB247CC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64240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FECDAC8-A5C1-7A0C-1E6C-C3B044F1C2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92408" y="1083984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07739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persoon, glimlach, kleding&#10;&#10;Automatisch gegenereerde beschrijving">
            <a:extLst>
              <a:ext uri="{FF2B5EF4-FFF2-40B4-BE49-F238E27FC236}">
                <a16:creationId xmlns:a16="http://schemas.microsoft.com/office/drawing/2014/main" id="{CA6E3E1D-B3B8-900A-513C-6288A27A17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18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bloem, narcis, schermopname&#10;&#10;Automatisch gegenereerde beschrijving">
            <a:extLst>
              <a:ext uri="{FF2B5EF4-FFF2-40B4-BE49-F238E27FC236}">
                <a16:creationId xmlns:a16="http://schemas.microsoft.com/office/drawing/2014/main" id="{518B1FCF-8E95-9C7C-542A-654FBD220B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28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inderkunst, clipart, Graphics, tekening&#10;&#10;Automatisch gegenereerde beschrijving">
            <a:extLst>
              <a:ext uri="{FF2B5EF4-FFF2-40B4-BE49-F238E27FC236}">
                <a16:creationId xmlns:a16="http://schemas.microsoft.com/office/drawing/2014/main" id="{7B825563-8365-149D-2A4B-CDC5AFB6CE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30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plant, bloemblaadje, bloem&#10;&#10;Automatisch gegenereerde beschrijving">
            <a:extLst>
              <a:ext uri="{FF2B5EF4-FFF2-40B4-BE49-F238E27FC236}">
                <a16:creationId xmlns:a16="http://schemas.microsoft.com/office/drawing/2014/main" id="{54F3DACA-B319-0217-ABA8-586EF71B41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6BFA9FA-5704-6B4E-5BFF-794A6021287D}"/>
              </a:ext>
            </a:extLst>
          </p:cNvPr>
          <p:cNvSpPr txBox="1"/>
          <p:nvPr/>
        </p:nvSpPr>
        <p:spPr>
          <a:xfrm>
            <a:off x="9350705" y="4401162"/>
            <a:ext cx="2000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1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7A83228-C7FD-9803-AD45-E74113A9C5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07521" y="2016493"/>
            <a:ext cx="2355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283864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brief, Lettertype&#10;&#10;Automatisch gegenereerde beschrijving">
            <a:extLst>
              <a:ext uri="{FF2B5EF4-FFF2-40B4-BE49-F238E27FC236}">
                <a16:creationId xmlns:a16="http://schemas.microsoft.com/office/drawing/2014/main" id="{4CE57FF2-344B-6713-81B4-93068E8DA2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8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Graphics, grafische vormgeving, clipart&#10;&#10;Automatisch gegenereerde beschrijving">
            <a:extLst>
              <a:ext uri="{FF2B5EF4-FFF2-40B4-BE49-F238E27FC236}">
                <a16:creationId xmlns:a16="http://schemas.microsoft.com/office/drawing/2014/main" id="{D4A15257-A80D-8245-E242-0AD9894032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06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blad, esdoorn, val&#10;&#10;Automatisch gegenereerde beschrijving">
            <a:extLst>
              <a:ext uri="{FF2B5EF4-FFF2-40B4-BE49-F238E27FC236}">
                <a16:creationId xmlns:a16="http://schemas.microsoft.com/office/drawing/2014/main" id="{74CDB7EC-4B45-2223-8170-BB505CB310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2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ontwerp, Rechthoek&#10;&#10;Automatisch gegenereerde beschrijving">
            <a:extLst>
              <a:ext uri="{FF2B5EF4-FFF2-40B4-BE49-F238E27FC236}">
                <a16:creationId xmlns:a16="http://schemas.microsoft.com/office/drawing/2014/main" id="{A96D372A-0613-DE93-12D4-188ABF4520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6942F2B-04B2-255E-D6D1-AD75FC1024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65961" y="107493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DFA3E4A-05B8-F158-7DAC-18EC04D8ECB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4129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465EDAA-BF70-4C47-87AC-BE25C02E327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02701" y="107493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B03A9DB-4653-7D5A-5090-966BE3825EE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30869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812856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buitenshuis, grond, teken&#10;&#10;Automatisch gegenereerde beschrijving">
            <a:extLst>
              <a:ext uri="{FF2B5EF4-FFF2-40B4-BE49-F238E27FC236}">
                <a16:creationId xmlns:a16="http://schemas.microsoft.com/office/drawing/2014/main" id="{D2C143C4-DB60-D7E8-FE1F-F49450E8BE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9257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Breedbeeld</PresentationFormat>
  <Paragraphs>0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Simone Visser</dc:creator>
  <cp:lastModifiedBy>Simone Visser</cp:lastModifiedBy>
  <cp:revision>4</cp:revision>
  <dcterms:created xsi:type="dcterms:W3CDTF">2023-10-09T07:48:23Z</dcterms:created>
  <dcterms:modified xsi:type="dcterms:W3CDTF">2023-10-12T12:29:17Z</dcterms:modified>
</cp:coreProperties>
</file>